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EB Garamond Medium" panose="020B0604020202020204" charset="0"/>
      <p:regular r:id="rId18"/>
      <p:bold r:id="rId19"/>
      <p:italic r:id="rId20"/>
      <p:boldItalic r:id="rId21"/>
    </p:embeddedFont>
    <p:embeddedFont>
      <p:font typeface="EB Garamond SemiBold" panose="020B0604020202020204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8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69629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148683" y="2445369"/>
            <a:ext cx="3801994" cy="75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US" sz="2100" dirty="0"/>
              <a:t>Grocery Delivery Website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77" y="3524927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00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</a:t>
            </a:r>
            <a:endParaRPr sz="1800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278989" y="1183341"/>
            <a:ext cx="4242403" cy="1461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Grocery delivery websites provide a hassle-free solution for ordering groceries from the comfort of your home. With an extensive selection of products, easy-to-use interfaces, and reliable delivery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services.We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 offer a convenient and time-saving shopping experience for today's busy consumers. Say goodbye to crowded aisles and long checkout lines – Our grocery delivery websites bring the supermarket to your doorstep.</a:t>
            </a: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3822" y="242113"/>
            <a:ext cx="8624122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638231237"/>
              </p:ext>
            </p:extLst>
          </p:nvPr>
        </p:nvGraphicFramePr>
        <p:xfrm>
          <a:off x="215152" y="2689410"/>
          <a:ext cx="4313816" cy="1868417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31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7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au721220205020</a:t>
                      </a:r>
                      <a:endParaRPr sz="1050" u="none" strike="noStrike" cap="none" dirty="0">
                        <a:solidFill>
                          <a:schemeClr val="accent5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KARTHICK L</a:t>
                      </a:r>
                      <a:endParaRPr sz="1050" u="none" strike="noStrike" cap="none" dirty="0">
                        <a:solidFill>
                          <a:schemeClr val="accent5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CD2_15</a:t>
                      </a:r>
                      <a:endParaRPr sz="1050" u="none" strike="noStrike" cap="none" dirty="0">
                        <a:solidFill>
                          <a:schemeClr val="accent5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au721220205029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MARI SELVAM M</a:t>
                      </a:r>
                      <a:endParaRPr sz="1050" u="none" strike="noStrike" cap="none" dirty="0">
                        <a:solidFill>
                          <a:schemeClr val="accent5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au721220205036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PRADHAP K</a:t>
                      </a:r>
                      <a:endParaRPr sz="1050" u="none" strike="noStrike" cap="none" dirty="0">
                        <a:solidFill>
                          <a:schemeClr val="accent5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0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au721220205055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SUDEEP J</a:t>
                      </a:r>
                      <a:endParaRPr sz="1050" u="none" strike="noStrike" cap="none" dirty="0">
                        <a:solidFill>
                          <a:schemeClr val="accent5">
                            <a:lumMod val="95000"/>
                          </a:schemeClr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050" u="none" strike="noStrike" cap="none" dirty="0">
                          <a:solidFill>
                            <a:schemeClr val="accent5">
                              <a:lumMod val="95000"/>
                            </a:schemeClr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600" b="1" i="0" u="none" strike="noStrike" cap="none" dirty="0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</a:t>
            </a:r>
            <a:r>
              <a:rPr lang="en-US" dirty="0"/>
              <a:t>“</a:t>
            </a:r>
            <a:r>
              <a:rPr lang="en-US" sz="1400" dirty="0"/>
              <a:t>Grocery Delivery Website</a:t>
            </a:r>
            <a:r>
              <a:rPr lang="en-US" dirty="0"/>
              <a:t>”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sz="14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789709" y="3526276"/>
            <a:ext cx="6700483" cy="13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BBC2C-582D-4170-23C5-B2B46D761057}"/>
              </a:ext>
            </a:extLst>
          </p:cNvPr>
          <p:cNvSpPr txBox="1"/>
          <p:nvPr/>
        </p:nvSpPr>
        <p:spPr>
          <a:xfrm>
            <a:off x="503690" y="701515"/>
            <a:ext cx="77422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Select Homepage where user can browse products.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Users can explore products and add them to shopping cart.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Users select the items in </a:t>
            </a:r>
            <a:r>
              <a:rPr lang="en-GB" dirty="0" err="1"/>
              <a:t>cart,update</a:t>
            </a:r>
            <a:r>
              <a:rPr lang="en-GB" dirty="0"/>
              <a:t> </a:t>
            </a:r>
            <a:r>
              <a:rPr lang="en-GB" dirty="0" err="1"/>
              <a:t>quantities,or</a:t>
            </a:r>
            <a:r>
              <a:rPr lang="en-GB" dirty="0"/>
              <a:t> remove items as needed.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Delivery Information.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Payment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Order Confirmation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Order Tracking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Delivery</a:t>
            </a:r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03690" y="3344371"/>
            <a:ext cx="835975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grocery delivery website enables users to register, browse a diverse catalog of groceries, search for specific items, add them to a virtual shopping cart, and securely check out with various payment options. Users can specify their delivery address and choose delivery time slots, track orders in real-time, access promotions and discounts, and provide feedback. The website ensures inventory accuracy, vendor management, </a:t>
            </a:r>
            <a:r>
              <a:rPr lang="en-US" dirty="0" err="1"/>
              <a:t>geolocation</a:t>
            </a:r>
            <a:r>
              <a:rPr lang="en-US" dirty="0"/>
              <a:t>-based recommendations, and robust security measures, creating a convenient and personalized online shopping experience while also facilitating business operations and customer engagement through data analysis and customer support.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15508" y="2050862"/>
            <a:ext cx="289602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sz="900" dirty="0">
                <a:solidFill>
                  <a:srgbClr val="BD8738"/>
                </a:solidFill>
              </a:rPr>
              <a:t>https://github.com/KarthickL28/Task-1.git</a:t>
            </a:r>
          </a:p>
          <a:p>
            <a:pPr marL="0" lvl="0" indent="0"/>
            <a:r>
              <a:rPr lang="en-US" sz="900" dirty="0">
                <a:solidFill>
                  <a:srgbClr val="BD8738"/>
                </a:solidFill>
              </a:rPr>
              <a:t>https://github.com/mari-123456/Task-1.git</a:t>
            </a:r>
          </a:p>
          <a:p>
            <a:pPr marL="0" lvl="0" indent="0"/>
            <a:r>
              <a:rPr lang="en-US" sz="900" dirty="0">
                <a:solidFill>
                  <a:srgbClr val="BD8738"/>
                </a:solidFill>
              </a:rPr>
              <a:t>https://github.com/pradhapita36/Task-1.git</a:t>
            </a:r>
          </a:p>
          <a:p>
            <a:pPr marL="0" lvl="0" indent="0"/>
            <a:r>
              <a:rPr lang="en-US" sz="900" dirty="0">
                <a:solidFill>
                  <a:srgbClr val="BD8738"/>
                </a:solidFill>
              </a:rPr>
              <a:t>https://github.com/sudeepjagadhesh/Task-1.git</a:t>
            </a:r>
            <a:endParaRPr sz="9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425</Words>
  <Application>Microsoft Office PowerPoint</Application>
  <PresentationFormat>On-screen Show (16:9)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</vt:lpstr>
      <vt:lpstr>arial</vt:lpstr>
      <vt:lpstr>arial</vt:lpstr>
      <vt:lpstr>Calibri</vt:lpstr>
      <vt:lpstr>EB Garamond SemiBold</vt:lpstr>
      <vt:lpstr>Noto Sans Symbols</vt:lpstr>
      <vt:lpstr>EB Garamond Medium</vt:lpstr>
      <vt:lpstr>Public Sans</vt:lpstr>
      <vt:lpstr>Simple Light</vt:lpstr>
      <vt:lpstr>PowerPoint Presentation</vt:lpstr>
      <vt:lpstr>Grocery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SUDEEP J</cp:lastModifiedBy>
  <cp:revision>7</cp:revision>
  <dcterms:created xsi:type="dcterms:W3CDTF">2020-08-13T11:21:46Z</dcterms:created>
  <dcterms:modified xsi:type="dcterms:W3CDTF">2023-11-04T07:21:57Z</dcterms:modified>
</cp:coreProperties>
</file>